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11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57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0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0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31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2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22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BFA8-CA9E-4C78-9E1C-784417D40F76}" type="datetimeFigureOut">
              <a:rPr lang="en-GB" smtClean="0"/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2A4A-2CF3-404E-8231-DA5D5DD7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6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42490" cy="688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6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Seran Bradley</dc:creator>
  <cp:lastModifiedBy>Seran Bradley</cp:lastModifiedBy>
  <cp:revision>1</cp:revision>
  <dcterms:created xsi:type="dcterms:W3CDTF">2016-04-19T09:21:43Z</dcterms:created>
  <dcterms:modified xsi:type="dcterms:W3CDTF">2016-04-19T09:21:59Z</dcterms:modified>
</cp:coreProperties>
</file>