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C843-47BF-4C29-9496-66009BE9D50B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19FD1-9E3A-42ED-94AE-C7996052FD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Students take one of the tasks</a:t>
            </a:r>
            <a:r>
              <a:rPr lang="en-GB" baseline="0" dirty="0" smtClean="0"/>
              <a:t> 1-7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19FD1-9E3A-42ED-94AE-C7996052FD5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3E83E9-AB7D-4880-8580-D62E044351F6}" type="datetimeFigureOut">
              <a:rPr lang="en-GB" smtClean="0"/>
              <a:pPr/>
              <a:t>07/12/2015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C96106-E26F-4044-871A-1ADE5679815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hawke@grobycol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Conservation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en-GB" dirty="0" smtClean="0"/>
              <a:t>In the next 2 lessons you will cover all the conservation topics by sharing information across the group</a:t>
            </a:r>
          </a:p>
          <a:p>
            <a:endParaRPr lang="en-GB" sz="800" dirty="0" smtClean="0"/>
          </a:p>
          <a:p>
            <a:r>
              <a:rPr lang="en-GB" dirty="0" smtClean="0"/>
              <a:t>The quality of the work you prepare should be of a high standard as you will be sharing the key points with the rest of the class</a:t>
            </a:r>
          </a:p>
          <a:p>
            <a:endParaRPr lang="en-GB" sz="800" dirty="0" smtClean="0"/>
          </a:p>
          <a:p>
            <a:r>
              <a:rPr lang="en-GB" dirty="0" smtClean="0"/>
              <a:t>Working in pairs prepare a 5 min powerpoint presentation on your given topic for next lesson email to me when finished </a:t>
            </a:r>
            <a:r>
              <a:rPr lang="en-GB" dirty="0" smtClean="0">
                <a:hlinkClick r:id="rId2"/>
              </a:rPr>
              <a:t>hhawke@grobycoll.com</a:t>
            </a:r>
            <a:r>
              <a:rPr lang="en-GB" dirty="0" smtClean="0"/>
              <a:t> </a:t>
            </a:r>
          </a:p>
          <a:p>
            <a:endParaRPr lang="en-GB" sz="800" dirty="0" smtClean="0"/>
          </a:p>
          <a:p>
            <a:r>
              <a:rPr lang="en-GB" dirty="0" smtClean="0"/>
              <a:t>Each group should develop a worksheet/task to help summaries your work</a:t>
            </a:r>
          </a:p>
          <a:p>
            <a:endParaRPr lang="en-GB" sz="800" dirty="0" smtClean="0"/>
          </a:p>
          <a:p>
            <a:r>
              <a:rPr lang="en-GB" dirty="0" smtClean="0"/>
              <a:t>You only have this lesson to prepare so stay focussed.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/>
              <a:t>(f) the factors affecting biodiversity. To include human population growth, agriculture (monoculture) and climate change.	</a:t>
            </a:r>
          </a:p>
          <a:p>
            <a:pPr lvl="1">
              <a:buNone/>
            </a:pPr>
            <a:r>
              <a:rPr lang="en-GB" sz="2000" dirty="0" smtClean="0"/>
              <a:t>1. Human influences on biodiversity covering deforestation and agriculture.</a:t>
            </a:r>
          </a:p>
          <a:p>
            <a:pPr lvl="1">
              <a:buNone/>
            </a:pPr>
            <a:r>
              <a:rPr lang="en-GB" sz="2000" dirty="0" smtClean="0"/>
              <a:t>2. Human influences on biodiversity covering climate change</a:t>
            </a:r>
          </a:p>
          <a:p>
            <a:pPr>
              <a:buNone/>
            </a:pPr>
            <a:r>
              <a:rPr lang="en-GB" sz="2000" b="1" dirty="0" smtClean="0"/>
              <a:t>(g) the ecological, economic and aesthetic reasons for maintaining biodiversity	</a:t>
            </a:r>
          </a:p>
          <a:p>
            <a:pPr lvl="1">
              <a:buNone/>
            </a:pPr>
            <a:r>
              <a:rPr lang="en-GB" sz="2000" dirty="0" smtClean="0"/>
              <a:t>3.  Aesthetic and ecological reasons for maintaining biodiversity</a:t>
            </a:r>
          </a:p>
          <a:p>
            <a:pPr lvl="1">
              <a:buNone/>
            </a:pPr>
            <a:r>
              <a:rPr lang="en-GB" sz="2000" dirty="0" smtClean="0"/>
              <a:t>4. Economic reasons for maintaining biodiversity</a:t>
            </a:r>
          </a:p>
          <a:p>
            <a:pPr>
              <a:buNone/>
            </a:pPr>
            <a:r>
              <a:rPr lang="en-GB" sz="2000" b="1" dirty="0" smtClean="0"/>
              <a:t>(h) in situ and ex situ methods of maintaining biodiversity</a:t>
            </a:r>
            <a:r>
              <a:rPr lang="en-GB" sz="2000" b="1" i="1" dirty="0" smtClean="0"/>
              <a:t>	</a:t>
            </a:r>
          </a:p>
          <a:p>
            <a:pPr lvl="1">
              <a:buNone/>
            </a:pPr>
            <a:r>
              <a:rPr lang="en-GB" sz="2000" dirty="0" smtClean="0"/>
              <a:t>5. In situ methods of maintaining biodiversity</a:t>
            </a:r>
          </a:p>
          <a:p>
            <a:pPr lvl="1">
              <a:buNone/>
            </a:pPr>
            <a:r>
              <a:rPr lang="en-GB" sz="2000" dirty="0" smtClean="0"/>
              <a:t>6. Ex situ methods of maintaining biodiversity</a:t>
            </a:r>
          </a:p>
          <a:p>
            <a:pPr>
              <a:buNone/>
            </a:pPr>
            <a:r>
              <a:rPr lang="en-GB" sz="2000" b="1" dirty="0" smtClean="0"/>
              <a:t>(</a:t>
            </a:r>
            <a:r>
              <a:rPr lang="en-GB" sz="2000" b="1" dirty="0" err="1" smtClean="0"/>
              <a:t>i</a:t>
            </a:r>
            <a:r>
              <a:rPr lang="en-GB" sz="2000" b="1" dirty="0" smtClean="0"/>
              <a:t>) international and local conservation agreements made to protect species and habitats.	</a:t>
            </a:r>
          </a:p>
          <a:p>
            <a:pPr lvl="1">
              <a:buNone/>
            </a:pPr>
            <a:r>
              <a:rPr lang="en-GB" sz="2000" dirty="0" smtClean="0"/>
              <a:t>7. Conservation agreements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412</TotalTime>
  <Words>120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Conservation </vt:lpstr>
      <vt:lpstr>Slide 2</vt:lpstr>
      <vt:lpstr>Slide 3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</dc:title>
  <dc:creator>helenh</dc:creator>
  <cp:lastModifiedBy>helenh</cp:lastModifiedBy>
  <cp:revision>11</cp:revision>
  <dcterms:created xsi:type="dcterms:W3CDTF">2014-02-17T17:11:52Z</dcterms:created>
  <dcterms:modified xsi:type="dcterms:W3CDTF">2015-12-07T09:32:17Z</dcterms:modified>
</cp:coreProperties>
</file>