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59" r:id="rId4"/>
    <p:sldId id="265" r:id="rId5"/>
    <p:sldId id="266" r:id="rId6"/>
    <p:sldId id="262" r:id="rId7"/>
    <p:sldId id="261" r:id="rId8"/>
    <p:sldId id="256" r:id="rId9"/>
    <p:sldId id="258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99186-7007-421A-A675-C3E2273D798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764F0-7538-4B84-97CD-67BC3AD30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6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H422-01 paper set 2 Dec 2016 from interchange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64F0-7538-4B84-97CD-67BC3AD307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6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H422-01 paper set 1 Aril 2016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64F0-7538-4B84-97CD-67BC3AD307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5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H422-01 paper set 1 Aril 2016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64F0-7538-4B84-97CD-67BC3AD307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1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H422-01 paper set 1 Aril 2016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64F0-7538-4B84-97CD-67BC3AD307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9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H422-01 paper set 2 Dec 2016 from interchange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64F0-7538-4B84-97CD-67BC3AD307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2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H422-03 paper set 2 Dec 2016 from interchange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64F0-7538-4B84-97CD-67BC3AD307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8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5A0-8CB3-40D5-B0A8-C739C9C87286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2CD-DFDF-40DE-AB9D-F7009360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0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5A0-8CB3-40D5-B0A8-C739C9C87286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2CD-DFDF-40DE-AB9D-F7009360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65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5A0-8CB3-40D5-B0A8-C739C9C87286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2CD-DFDF-40DE-AB9D-F7009360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6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5A0-8CB3-40D5-B0A8-C739C9C87286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2CD-DFDF-40DE-AB9D-F7009360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93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5A0-8CB3-40D5-B0A8-C739C9C87286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2CD-DFDF-40DE-AB9D-F7009360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16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5A0-8CB3-40D5-B0A8-C739C9C87286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2CD-DFDF-40DE-AB9D-F7009360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5A0-8CB3-40D5-B0A8-C739C9C87286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2CD-DFDF-40DE-AB9D-F7009360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0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5A0-8CB3-40D5-B0A8-C739C9C87286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2CD-DFDF-40DE-AB9D-F7009360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6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5A0-8CB3-40D5-B0A8-C739C9C87286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2CD-DFDF-40DE-AB9D-F7009360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5A0-8CB3-40D5-B0A8-C739C9C87286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2CD-DFDF-40DE-AB9D-F7009360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0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5A0-8CB3-40D5-B0A8-C739C9C87286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2CD-DFDF-40DE-AB9D-F7009360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8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65A0-8CB3-40D5-B0A8-C739C9C87286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A2CD-DFDF-40DE-AB9D-F7009360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02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9" y="300251"/>
            <a:ext cx="11169719" cy="45992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4400" y="2306471"/>
            <a:ext cx="382137" cy="450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7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8" y="102144"/>
            <a:ext cx="9531042" cy="6759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440" y="697385"/>
            <a:ext cx="2066405" cy="1609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94767" y="328053"/>
            <a:ext cx="165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Technical Terms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0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29" y="373323"/>
            <a:ext cx="6155813" cy="15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546"/>
            <a:ext cx="6919415" cy="6055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56" y="199030"/>
            <a:ext cx="5488578" cy="422284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44056" y="3289109"/>
            <a:ext cx="423081" cy="354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81" y="349865"/>
            <a:ext cx="9061275" cy="452238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50627" y="1501253"/>
            <a:ext cx="423081" cy="354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624" y="2125724"/>
            <a:ext cx="5965681" cy="4520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843"/>
            <a:ext cx="5957845" cy="33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3" y="0"/>
            <a:ext cx="8502413" cy="67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11" y="169388"/>
            <a:ext cx="7480821" cy="65540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2513" y="5718411"/>
            <a:ext cx="423081" cy="354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05" y="256819"/>
            <a:ext cx="11124175" cy="1599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6268" y="121465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[2]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76" y="1856096"/>
            <a:ext cx="8189652" cy="4925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0" y="3821374"/>
            <a:ext cx="12152050" cy="1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642937"/>
            <a:ext cx="7705725" cy="55721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47665" y="4585646"/>
            <a:ext cx="423081" cy="354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3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203862"/>
            <a:ext cx="9077539" cy="6775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99093" y="604595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[6]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5892</TotalTime>
  <Words>56</Words>
  <Application>Microsoft Office PowerPoint</Application>
  <PresentationFormat>Widescreen</PresentationFormat>
  <Paragraphs>15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Seran Bradley</dc:creator>
  <cp:lastModifiedBy>Seran Bradley</cp:lastModifiedBy>
  <cp:revision>8</cp:revision>
  <dcterms:created xsi:type="dcterms:W3CDTF">2017-05-04T12:37:05Z</dcterms:created>
  <dcterms:modified xsi:type="dcterms:W3CDTF">2017-05-08T14:49:43Z</dcterms:modified>
</cp:coreProperties>
</file>