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6453-448B-4D52-B9CC-6550FD6FACEE}" type="datetimeFigureOut">
              <a:rPr lang="en-GB" smtClean="0"/>
              <a:t>24/05/2014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414ED-7197-45DB-82FC-BC5309727C4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Tutorial Timetable 13A1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340768"/>
          <a:ext cx="7440488" cy="520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22"/>
                <a:gridCol w="1860122"/>
                <a:gridCol w="1860122"/>
                <a:gridCol w="1860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Lesson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</a:t>
                      </a:r>
                      <a:r>
                        <a:rPr lang="en-GB" baseline="0" dirty="0" smtClean="0"/>
                        <a:t> beg 2/6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beg 9/6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Mon p6</a:t>
                      </a:r>
                    </a:p>
                    <a:p>
                      <a:pPr algn="ctr"/>
                      <a:r>
                        <a:rPr lang="en-GB" dirty="0" smtClean="0"/>
                        <a:t>(Seran)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2.10pm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Rachel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Molly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Chloe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Thurs p1</a:t>
                      </a:r>
                    </a:p>
                    <a:p>
                      <a:pPr algn="ctr"/>
                      <a:r>
                        <a:rPr lang="en-GB" dirty="0" smtClean="0"/>
                        <a:t>(Seran)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9.00am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Joey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Katie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Celine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</a:t>
                      </a:r>
                      <a:endParaRPr lang="en-GB" dirty="0"/>
                    </a:p>
                  </a:txBody>
                  <a:tcPr/>
                </a:tc>
              </a:tr>
              <a:tr h="38302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Kieran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Alice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Friday p3</a:t>
                      </a:r>
                    </a:p>
                    <a:p>
                      <a:pPr algn="ctr"/>
                      <a:r>
                        <a:rPr lang="en-GB" dirty="0" smtClean="0"/>
                        <a:t>(Louise)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11.20am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Alice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Kieran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11.40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Celine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Katie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Joey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Friday p4</a:t>
                      </a:r>
                    </a:p>
                    <a:p>
                      <a:pPr algn="ctr"/>
                      <a:r>
                        <a:rPr lang="en-GB" dirty="0" smtClean="0"/>
                        <a:t>(Louise)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12.20pm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Chloe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12.40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Rachel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Tutorial Timetable 13A1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Timetable 13A1</dc:title>
  <dc:creator>seranb</dc:creator>
  <cp:lastModifiedBy>seranb</cp:lastModifiedBy>
  <cp:revision>1</cp:revision>
  <dcterms:created xsi:type="dcterms:W3CDTF">2014-05-24T19:57:22Z</dcterms:created>
  <dcterms:modified xsi:type="dcterms:W3CDTF">2014-05-24T20:06:09Z</dcterms:modified>
</cp:coreProperties>
</file>