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Artificial selection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Patterns of inheritance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4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28429"/>
          </a:xfrm>
        </p:spPr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58344"/>
            <a:ext cx="9720073" cy="4751016"/>
          </a:xfrm>
        </p:spPr>
        <p:txBody>
          <a:bodyPr/>
          <a:lstStyle/>
          <a:p>
            <a:endParaRPr lang="en-GB" dirty="0"/>
          </a:p>
          <a:p>
            <a:r>
              <a:rPr lang="en-GB" b="1" dirty="0"/>
              <a:t>(h</a:t>
            </a:r>
            <a:r>
              <a:rPr lang="en-GB" b="1" dirty="0" smtClean="0"/>
              <a:t>)(</a:t>
            </a:r>
            <a:r>
              <a:rPr lang="en-GB" b="1" dirty="0" err="1"/>
              <a:t>i</a:t>
            </a:r>
            <a:r>
              <a:rPr lang="en-GB" b="1" dirty="0"/>
              <a:t>) </a:t>
            </a:r>
            <a:r>
              <a:rPr lang="en-GB" dirty="0"/>
              <a:t>the principles of artificial selection and its </a:t>
            </a:r>
            <a:r>
              <a:rPr lang="en-GB" dirty="0" smtClean="0"/>
              <a:t>uses</a:t>
            </a:r>
          </a:p>
          <a:p>
            <a:r>
              <a:rPr lang="en-GB" dirty="0"/>
              <a:t>To include examples of selective breeding in plants and </a:t>
            </a:r>
            <a:r>
              <a:rPr lang="en-GB" dirty="0" smtClean="0"/>
              <a:t>animals </a:t>
            </a:r>
            <a:r>
              <a:rPr lang="en-GB" b="1" dirty="0" smtClean="0"/>
              <a:t>AND </a:t>
            </a:r>
            <a:r>
              <a:rPr lang="en-GB" dirty="0" smtClean="0"/>
              <a:t>an </a:t>
            </a:r>
            <a:r>
              <a:rPr lang="en-GB" dirty="0"/>
              <a:t>appreciation of the importance of maintaining a resource of genetic material for use in selective breeding including wild types. </a:t>
            </a:r>
          </a:p>
          <a:p>
            <a:endParaRPr lang="en-GB" dirty="0"/>
          </a:p>
          <a:p>
            <a:r>
              <a:rPr lang="en-GB" b="1" dirty="0"/>
              <a:t>(ii) </a:t>
            </a:r>
            <a:r>
              <a:rPr lang="en-GB" dirty="0"/>
              <a:t>the ethical considerations surrounding the use of artificial selection.	</a:t>
            </a:r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/>
              <a:t>include a consideration of the more extreme examples of the use of artificial selection to ‘improve’ domestic species e.g. dog breeds.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6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3827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68192"/>
            <a:ext cx="9720073" cy="48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is artificial selection? Give examples.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is inbreeding depression?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is hybrid vigour?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are gene banks and how are they beneficial?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are the ethical considerations of artificial selection?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97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– extra 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476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</TotalTime>
  <Words>108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Artificial selection</vt:lpstr>
      <vt:lpstr>Learning outcomes</vt:lpstr>
      <vt:lpstr>Task</vt:lpstr>
      <vt:lpstr>Task – extra exam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selection</dc:title>
  <dc:creator>Helen Hawke</dc:creator>
  <cp:lastModifiedBy>Helen Hawke</cp:lastModifiedBy>
  <cp:revision>2</cp:revision>
  <dcterms:created xsi:type="dcterms:W3CDTF">2016-08-11T18:29:07Z</dcterms:created>
  <dcterms:modified xsi:type="dcterms:W3CDTF">2016-08-11T18:51:46Z</dcterms:modified>
</cp:coreProperties>
</file>